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9" r:id="rId5"/>
    <p:sldId id="264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6654"/>
  </p:normalViewPr>
  <p:slideViewPr>
    <p:cSldViewPr snapToGrid="0">
      <p:cViewPr varScale="1">
        <p:scale>
          <a:sx n="64" d="100"/>
          <a:sy n="64" d="100"/>
        </p:scale>
        <p:origin x="354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7332" y="1053719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C731522A-A37E-706B-D15D-972926359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77" y="4484"/>
            <a:ext cx="9603275" cy="104923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toronto.ca/dataset/motor-vehicle-collisions-involving-killed-or-seriously-injured-person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.toronto.ca/open-data-licens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28B3216D-1B58-872E-C456-BE0F6BC46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-168812" y="-351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43A30-CB09-9765-BA98-EB5DEE3DC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3894" y="10113"/>
            <a:ext cx="12417082" cy="2541431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Toronto: Pedestrian accidents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D8C5B-3402-E832-F8DD-C04B8C244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5468" y="5235458"/>
            <a:ext cx="10552785" cy="1612429"/>
          </a:xfrm>
        </p:spPr>
        <p:txBody>
          <a:bodyPr>
            <a:noAutofit/>
          </a:bodyPr>
          <a:lstStyle/>
          <a:p>
            <a:r>
              <a:rPr lang="en-US" sz="2400" b="1" cap="none" dirty="0">
                <a:solidFill>
                  <a:schemeClr val="bg1"/>
                </a:solidFill>
                <a:latin typeface="Calibri" panose="020F0502020204030204" pitchFamily="34" charset="0"/>
              </a:rPr>
              <a:t>Contributors: Emily R., </a:t>
            </a:r>
            <a:r>
              <a:rPr lang="en-US" sz="2400" b="1" cap="none" dirty="0" err="1">
                <a:solidFill>
                  <a:schemeClr val="bg1"/>
                </a:solidFill>
                <a:latin typeface="Calibri" panose="020F0502020204030204" pitchFamily="34" charset="0"/>
              </a:rPr>
              <a:t>Tungalagtuya</a:t>
            </a:r>
            <a:r>
              <a:rPr lang="en-US" sz="2400" b="1" cap="none" dirty="0">
                <a:solidFill>
                  <a:schemeClr val="bg1"/>
                </a:solidFill>
                <a:latin typeface="Calibri" panose="020F0502020204030204" pitchFamily="34" charset="0"/>
              </a:rPr>
              <a:t> N., George K., &amp; Todd P.</a:t>
            </a:r>
          </a:p>
          <a:p>
            <a:r>
              <a:rPr lang="en-US" sz="1200" b="1" cap="none" dirty="0">
                <a:solidFill>
                  <a:schemeClr val="bg1"/>
                </a:solidFill>
              </a:rPr>
              <a:t>Source:  </a:t>
            </a:r>
            <a:r>
              <a:rPr lang="en-US" sz="1200" b="1" cap="none" dirty="0">
                <a:hlinkClick r:id="rId3"/>
              </a:rPr>
              <a:t>https://open.toronto.ca/dataset/motor-vehicle-collisions-involving-killed-or-seriously-injured-persons/</a:t>
            </a:r>
            <a:endParaRPr lang="en-US" sz="1200" b="1" cap="none" dirty="0"/>
          </a:p>
          <a:p>
            <a:r>
              <a:rPr lang="en-US" sz="1200" b="1" cap="none" dirty="0">
                <a:solidFill>
                  <a:schemeClr val="bg1"/>
                </a:solidFill>
              </a:rPr>
              <a:t>Data license: </a:t>
            </a:r>
            <a:r>
              <a:rPr lang="en-US" sz="1200" b="1" cap="none" dirty="0">
                <a:hlinkClick r:id="rId4"/>
              </a:rPr>
              <a:t>https://open.toronto.ca/open-data-license/</a:t>
            </a:r>
            <a:endParaRPr lang="en-US" sz="1200" b="1" cap="none" dirty="0"/>
          </a:p>
        </p:txBody>
      </p:sp>
    </p:spTree>
    <p:extLst>
      <p:ext uri="{BB962C8B-B14F-4D97-AF65-F5344CB8AC3E}">
        <p14:creationId xmlns:p14="http://schemas.microsoft.com/office/powerpoint/2010/main" val="62035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0D3D-8B5B-007F-5B6D-605394BD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90B9BD5-DE15-8F2C-4921-3BA10B041B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1265F2-2022-52F9-147E-42FF57D58E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D7E6E377-D7E3-501C-E391-F8AF600CC1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46055C-853D-01E6-215F-6084E97D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66" y="0"/>
            <a:ext cx="437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22C9D-DC64-6199-D804-7872A4834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28" y="314623"/>
            <a:ext cx="9603275" cy="587136"/>
          </a:xfrm>
        </p:spPr>
        <p:txBody>
          <a:bodyPr/>
          <a:lstStyle/>
          <a:p>
            <a:r>
              <a:rPr lang="en-US" dirty="0"/>
              <a:t>Dataset Overview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2A6131-3FAA-551E-FAC7-A5BBD4C3B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222" y="1328254"/>
            <a:ext cx="6551778" cy="45239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Toronto Pedestrian Accident data dashboard</a:t>
            </a:r>
          </a:p>
          <a:p>
            <a:pPr lvl="1"/>
            <a:r>
              <a:rPr lang="en-US" dirty="0"/>
              <a:t>Years 2006-2022</a:t>
            </a:r>
          </a:p>
          <a:p>
            <a:pPr lvl="1"/>
            <a:r>
              <a:rPr lang="en-US" dirty="0"/>
              <a:t>Fatalities and Injuries</a:t>
            </a:r>
          </a:p>
          <a:p>
            <a:pPr lvl="1"/>
            <a:r>
              <a:rPr lang="en-US" dirty="0"/>
              <a:t>Dropdown feature to select an individual year</a:t>
            </a:r>
          </a:p>
          <a:p>
            <a:pPr lvl="2"/>
            <a:r>
              <a:rPr lang="en-US" dirty="0"/>
              <a:t>Showcases the location where an accident occurred</a:t>
            </a:r>
          </a:p>
          <a:p>
            <a:pPr lvl="2"/>
            <a:r>
              <a:rPr lang="en-US" dirty="0"/>
              <a:t>Line chart for the number of accidents per month</a:t>
            </a:r>
          </a:p>
          <a:p>
            <a:pPr lvl="1"/>
            <a:r>
              <a:rPr lang="en-US" dirty="0"/>
              <a:t>Click on event for the following information:</a:t>
            </a:r>
          </a:p>
          <a:p>
            <a:pPr lvl="2"/>
            <a:r>
              <a:rPr lang="en-US" dirty="0"/>
              <a:t>District</a:t>
            </a:r>
          </a:p>
          <a:p>
            <a:pPr lvl="2"/>
            <a:r>
              <a:rPr lang="en-US" dirty="0"/>
              <a:t>Date</a:t>
            </a:r>
          </a:p>
          <a:p>
            <a:pPr lvl="2"/>
            <a:r>
              <a:rPr lang="en-US" dirty="0"/>
              <a:t>Injury</a:t>
            </a:r>
          </a:p>
          <a:p>
            <a:pPr lvl="2"/>
            <a:r>
              <a:rPr lang="en-US" dirty="0"/>
              <a:t>Road Conditions </a:t>
            </a:r>
          </a:p>
          <a:p>
            <a:pPr marL="0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1400" dirty="0"/>
              <a:t>Data pulled 8/3/2023</a:t>
            </a:r>
            <a:br>
              <a:rPr lang="en-US" b="1" dirty="0"/>
            </a:br>
            <a:r>
              <a:rPr lang="en-US" sz="1400" dirty="0" err="1"/>
              <a:t>Geojson</a:t>
            </a:r>
            <a:r>
              <a:rPr lang="en-US" sz="1400" dirty="0"/>
              <a:t> API (CSV has 7355 rows, 57 columns of data)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69728-E51C-8528-494F-BB2A67F8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9" y="2478277"/>
            <a:ext cx="4578336" cy="27699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B19C2-E240-09EA-A994-B5C7D29E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59" y="1307144"/>
            <a:ext cx="4578336" cy="1044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30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BB8197-3478-2260-CE05-6A6BD597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0" y="431610"/>
            <a:ext cx="9603275" cy="1049235"/>
          </a:xfrm>
        </p:spPr>
        <p:txBody>
          <a:bodyPr/>
          <a:lstStyle/>
          <a:p>
            <a:r>
              <a:rPr lang="en-US" dirty="0"/>
              <a:t>Interactive Map </a:t>
            </a:r>
            <a:r>
              <a:rPr lang="en-US" sz="2400" dirty="0"/>
              <a:t>(2006-2022)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8AEC3-2780-A2DB-459F-280FD357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01" y="4140293"/>
            <a:ext cx="3707597" cy="2444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CB75E4-2161-0E27-13F6-1BDE7B336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3003" y="1202785"/>
            <a:ext cx="5676314" cy="5254283"/>
          </a:xfrm>
        </p:spPr>
        <p:txBody>
          <a:bodyPr>
            <a:normAutofit fontScale="92500"/>
          </a:bodyPr>
          <a:lstStyle/>
          <a:p>
            <a:r>
              <a:rPr lang="en-US" dirty="0"/>
              <a:t>Leaflet map with the pedestrian accidents mapped out</a:t>
            </a:r>
          </a:p>
          <a:p>
            <a:r>
              <a:rPr lang="en-US" dirty="0"/>
              <a:t>Dropdown by Year </a:t>
            </a:r>
          </a:p>
          <a:p>
            <a:r>
              <a:rPr lang="en-US" dirty="0"/>
              <a:t>Red for Fatal Accidents, Blue for Non-Fatal Accidents</a:t>
            </a:r>
          </a:p>
          <a:p>
            <a:r>
              <a:rPr lang="en-US" dirty="0"/>
              <a:t>Clusters can be identified for Pedestrian Campaigns, Citizen Meetings and Enforcement for Violations</a:t>
            </a:r>
          </a:p>
          <a:p>
            <a:r>
              <a:rPr lang="en-US" dirty="0"/>
              <a:t>Changes can be observed over time (variables that impact pedestrian/foot traffic)</a:t>
            </a:r>
            <a:br>
              <a:rPr lang="en-US" dirty="0"/>
            </a:br>
            <a:endParaRPr lang="en-US" dirty="0"/>
          </a:p>
          <a:p>
            <a:r>
              <a:rPr lang="en-US" sz="1600" dirty="0">
                <a:solidFill>
                  <a:srgbClr val="FF0000"/>
                </a:solidFill>
              </a:rPr>
              <a:t>Challenges: Having the year dropdown and then being able to reverse the selection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Future Suggestions: Heat Map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13FE6339-0803-C84B-FC0B-E59D2781E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012553-F190-D9DC-5CCF-80762792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13" y="1283418"/>
            <a:ext cx="4090764" cy="24749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EC5A54-C1E4-A23D-B506-6B658D361495}"/>
              </a:ext>
            </a:extLst>
          </p:cNvPr>
          <p:cNvSpPr txBox="1"/>
          <p:nvPr/>
        </p:nvSpPr>
        <p:spPr>
          <a:xfrm>
            <a:off x="103920" y="2336232"/>
            <a:ext cx="104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138353-79AE-C7BC-F7B6-7F456A8869D2}"/>
              </a:ext>
            </a:extLst>
          </p:cNvPr>
          <p:cNvSpPr txBox="1"/>
          <p:nvPr/>
        </p:nvSpPr>
        <p:spPr>
          <a:xfrm>
            <a:off x="103920" y="4908276"/>
            <a:ext cx="176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 Pedestrian Accidents</a:t>
            </a:r>
          </a:p>
        </p:txBody>
      </p:sp>
    </p:spTree>
    <p:extLst>
      <p:ext uri="{BB962C8B-B14F-4D97-AF65-F5344CB8AC3E}">
        <p14:creationId xmlns:p14="http://schemas.microsoft.com/office/powerpoint/2010/main" val="80831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BB8197-3478-2260-CE05-6A6BD597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0" y="431610"/>
            <a:ext cx="9603275" cy="1049235"/>
          </a:xfrm>
        </p:spPr>
        <p:txBody>
          <a:bodyPr/>
          <a:lstStyle/>
          <a:p>
            <a:r>
              <a:rPr lang="en-US" dirty="0"/>
              <a:t>Line Chart</a:t>
            </a:r>
            <a:r>
              <a:rPr lang="en-US" sz="2400" dirty="0"/>
              <a:t>(2006-2022)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CB75E4-2161-0E27-13F6-1BDE7B336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603" y="4178105"/>
            <a:ext cx="11162714" cy="2405575"/>
          </a:xfrm>
        </p:spPr>
        <p:txBody>
          <a:bodyPr>
            <a:normAutofit/>
          </a:bodyPr>
          <a:lstStyle/>
          <a:p>
            <a:r>
              <a:rPr lang="en-US" dirty="0" err="1"/>
              <a:t>Plotly</a:t>
            </a:r>
            <a:r>
              <a:rPr lang="en-US" dirty="0"/>
              <a:t> Chart with accident counts by Month</a:t>
            </a:r>
          </a:p>
          <a:p>
            <a:r>
              <a:rPr lang="en-US" dirty="0"/>
              <a:t>Dropdown by Year (2020 is selected above)</a:t>
            </a:r>
          </a:p>
          <a:p>
            <a:r>
              <a:rPr lang="en-US" dirty="0"/>
              <a:t>Seasonal Changes can be identified or Campaigns can be evaluated</a:t>
            </a:r>
          </a:p>
          <a:p>
            <a:r>
              <a:rPr lang="en-US" sz="1600" dirty="0">
                <a:solidFill>
                  <a:srgbClr val="FF0000"/>
                </a:solidFill>
              </a:rPr>
              <a:t>Challenges: Getting the </a:t>
            </a:r>
            <a:r>
              <a:rPr lang="en-US" sz="1600" dirty="0" err="1">
                <a:solidFill>
                  <a:srgbClr val="FF0000"/>
                </a:solidFill>
              </a:rPr>
              <a:t>plotly</a:t>
            </a:r>
            <a:r>
              <a:rPr lang="en-US" sz="1600" dirty="0">
                <a:solidFill>
                  <a:srgbClr val="FF0000"/>
                </a:solidFill>
              </a:rPr>
              <a:t> to work with the Leaflet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Future Suggestion: Having one dropdown for all the charts and the map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E803-5840-D1ED-E8FB-74522D67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49" y="1155252"/>
            <a:ext cx="10048948" cy="290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068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BB8197-3478-2260-CE05-6A6BD597B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0" y="431610"/>
            <a:ext cx="9603275" cy="1049235"/>
          </a:xfrm>
        </p:spPr>
        <p:txBody>
          <a:bodyPr/>
          <a:lstStyle/>
          <a:p>
            <a:r>
              <a:rPr lang="en-US" dirty="0"/>
              <a:t>Donut chart overview </a:t>
            </a:r>
            <a:r>
              <a:rPr lang="en-US" sz="2400" dirty="0"/>
              <a:t>(2006-2022)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1C11F2-647D-53A7-5D54-4176E04CB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273126"/>
            <a:ext cx="4907280" cy="4844645"/>
          </a:xfrm>
        </p:spPr>
        <p:txBody>
          <a:bodyPr>
            <a:normAutofit/>
          </a:bodyPr>
          <a:lstStyle/>
          <a:p>
            <a:r>
              <a:rPr lang="en-US" dirty="0" err="1"/>
              <a:t>Plotly</a:t>
            </a:r>
            <a:r>
              <a:rPr lang="en-US" dirty="0"/>
              <a:t> Chart showing the Fatal Pedestrian Accidents by the Road Surface Conditions</a:t>
            </a:r>
          </a:p>
          <a:p>
            <a:r>
              <a:rPr lang="en-US" dirty="0"/>
              <a:t>Identify if a certain Road Condition cause more Fatal Pedestrian Accidents</a:t>
            </a:r>
          </a:p>
          <a:p>
            <a:r>
              <a:rPr lang="en-US" dirty="0"/>
              <a:t>This showed that of the 16 years worth of fatal accidents, more than three quarters of the accidents (77%) were on dry roads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Challenges: Finding Documentation on building donut charts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Future Suggestion: Removing options with 0% of the data (data is present, but insignificant)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B56F5-B212-AE98-5846-365B27723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708" y="1480845"/>
            <a:ext cx="6361342" cy="36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27E68D-1095-5323-0CDB-FB21D42E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2" y="260959"/>
            <a:ext cx="9603275" cy="104923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40104E6-6422-2E47-D687-FCAA38D0BF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CAC4EF4-D329-CE11-A631-7BDAAC9BA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046" y="1467092"/>
            <a:ext cx="11792783" cy="4500571"/>
          </a:xfrm>
        </p:spPr>
        <p:txBody>
          <a:bodyPr>
            <a:normAutofit/>
          </a:bodyPr>
          <a:lstStyle/>
          <a:p>
            <a:r>
              <a:rPr lang="en-US" sz="2800" dirty="0"/>
              <a:t>Finding a dataset</a:t>
            </a:r>
          </a:p>
          <a:p>
            <a:r>
              <a:rPr lang="en-US" sz="2800" dirty="0"/>
              <a:t>Connecting Flask to MongoDB </a:t>
            </a:r>
          </a:p>
          <a:p>
            <a:pPr lvl="1"/>
            <a:r>
              <a:rPr lang="en-US" sz="2600" dirty="0"/>
              <a:t>Flask and http version of product</a:t>
            </a:r>
          </a:p>
          <a:p>
            <a:r>
              <a:rPr lang="en-US" sz="2800" dirty="0" err="1"/>
              <a:t>GeoJSON</a:t>
            </a:r>
            <a:r>
              <a:rPr lang="en-US" sz="2800" dirty="0"/>
              <a:t> URI </a:t>
            </a:r>
          </a:p>
          <a:p>
            <a:r>
              <a:rPr lang="en-US" sz="2800" dirty="0"/>
              <a:t>Dashboard</a:t>
            </a:r>
          </a:p>
          <a:p>
            <a:r>
              <a:rPr lang="en-US" sz="2800" dirty="0"/>
              <a:t>Getting all of the pieces to work</a:t>
            </a:r>
          </a:p>
          <a:p>
            <a:r>
              <a:rPr lang="en-US" sz="2800" dirty="0"/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295925312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930</TotalTime>
  <Words>351</Words>
  <Application>Microsoft Office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Gallery</vt:lpstr>
      <vt:lpstr>Toronto: Pedestrian accidents</vt:lpstr>
      <vt:lpstr>PowerPoint Presentation</vt:lpstr>
      <vt:lpstr>Dataset Overview </vt:lpstr>
      <vt:lpstr>Interactive Map (2006-2022)</vt:lpstr>
      <vt:lpstr>Line Chart(2006-2022)</vt:lpstr>
      <vt:lpstr>Donut chart overview (2006-2022)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Toronto: Pedestrian accidents</dc:title>
  <dc:creator>T P</dc:creator>
  <cp:lastModifiedBy>Emily Rusin</cp:lastModifiedBy>
  <cp:revision>12</cp:revision>
  <dcterms:created xsi:type="dcterms:W3CDTF">2023-08-12T19:52:15Z</dcterms:created>
  <dcterms:modified xsi:type="dcterms:W3CDTF">2023-08-14T03:44:50Z</dcterms:modified>
</cp:coreProperties>
</file>